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Raleway"/>
      <p:regular r:id="rId13"/>
      <p:bold r:id="rId14"/>
      <p:italic r:id="rId15"/>
      <p:boldItalic r:id="rId16"/>
    </p:embeddedFont>
    <p:embeddedFont>
      <p:font typeface="Cabin"/>
      <p:regular r:id="rId17"/>
      <p:bold r:id="rId18"/>
      <p:italic r:id="rId19"/>
      <p:boldItalic r:id="rId20"/>
    </p:embeddedFont>
    <p:embeddedFont>
      <p:font typeface="Unbounde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boldItalic.fntdata"/><Relationship Id="rId11" Type="http://schemas.openxmlformats.org/officeDocument/2006/relationships/slide" Target="slides/slide7.xml"/><Relationship Id="rId22" Type="http://schemas.openxmlformats.org/officeDocument/2006/relationships/font" Target="fonts/Unbounded-bold.fntdata"/><Relationship Id="rId10" Type="http://schemas.openxmlformats.org/officeDocument/2006/relationships/slide" Target="slides/slide6.xml"/><Relationship Id="rId21" Type="http://schemas.openxmlformats.org/officeDocument/2006/relationships/font" Target="fonts/Unbounded-regular.fntdata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Cabin-regular.fntdata"/><Relationship Id="rId16" Type="http://schemas.openxmlformats.org/officeDocument/2006/relationships/font" Target="fonts/Raleway-boldItalic.fntdata"/><Relationship Id="rId5" Type="http://schemas.openxmlformats.org/officeDocument/2006/relationships/slide" Target="slides/slide1.xml"/><Relationship Id="rId19" Type="http://schemas.openxmlformats.org/officeDocument/2006/relationships/font" Target="fonts/Cabin-italic.fntdata"/><Relationship Id="rId6" Type="http://schemas.openxmlformats.org/officeDocument/2006/relationships/slide" Target="slides/slide2.xml"/><Relationship Id="rId18" Type="http://schemas.openxmlformats.org/officeDocument/2006/relationships/font" Target="fonts/Cabin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204" y="1670804"/>
            <a:ext cx="4887992" cy="488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/>
          <p:nvPr/>
        </p:nvSpPr>
        <p:spPr>
          <a:xfrm>
            <a:off x="6324124" y="1750933"/>
            <a:ext cx="74685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Unbounded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Introduction to the Simon Game</a:t>
            </a:r>
            <a:endParaRPr b="0" i="0" sz="6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6324124" y="5024557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Welcome to the Simon Game project! Get ready to experience a classic game of memory and reaction time.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88994" y="7635188"/>
            <a:ext cx="2141406" cy="4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/>
        </p:nvSpPr>
        <p:spPr>
          <a:xfrm>
            <a:off x="6210600" y="5790600"/>
            <a:ext cx="45756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CAD6DE"/>
                </a:solidFill>
                <a:latin typeface="Raleway"/>
                <a:ea typeface="Raleway"/>
                <a:cs typeface="Raleway"/>
                <a:sym typeface="Raleway"/>
              </a:rPr>
              <a:t>by  Pranay Aggarwal</a:t>
            </a:r>
            <a:endParaRPr b="1" sz="2200">
              <a:solidFill>
                <a:srgbClr val="CAD6D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CAD6DE"/>
                </a:solidFill>
                <a:latin typeface="Raleway"/>
                <a:ea typeface="Raleway"/>
                <a:cs typeface="Raleway"/>
                <a:sym typeface="Raleway"/>
              </a:rPr>
              <a:t>Krishnam Agarwal</a:t>
            </a:r>
            <a:endParaRPr b="1" sz="2200">
              <a:solidFill>
                <a:srgbClr val="CAD6D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CAD6DE"/>
                </a:solidFill>
                <a:latin typeface="Raleway"/>
                <a:ea typeface="Raleway"/>
                <a:cs typeface="Raleway"/>
                <a:sym typeface="Raleway"/>
              </a:rPr>
              <a:t>Vishesh Maurya</a:t>
            </a:r>
            <a:endParaRPr b="1" sz="2200">
              <a:solidFill>
                <a:srgbClr val="CAD6D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CAD6DE"/>
                </a:solidFill>
                <a:latin typeface="Raleway"/>
                <a:ea typeface="Raleway"/>
                <a:cs typeface="Raleway"/>
                <a:sym typeface="Raleway"/>
              </a:rPr>
              <a:t>Anurag Sharma</a:t>
            </a:r>
            <a:endParaRPr b="1" sz="2200">
              <a:solidFill>
                <a:srgbClr val="CAD6D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CAD6D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8473" y="299204"/>
            <a:ext cx="2873335" cy="239375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"/>
          <p:cNvSpPr/>
          <p:nvPr/>
        </p:nvSpPr>
        <p:spPr>
          <a:xfrm>
            <a:off x="837724" y="3826193"/>
            <a:ext cx="12243792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Overview of the Simon Game Project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837724" y="4889182"/>
            <a:ext cx="4158734" cy="2506266"/>
          </a:xfrm>
          <a:prstGeom prst="roundRect">
            <a:avLst>
              <a:gd fmla="val 1433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1077039" y="512849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Classic Game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1077039" y="5624036"/>
            <a:ext cx="368010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Simon game has been a popular electronic game for decades, testing memory and reaction time.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2"/>
          <p:cNvSpPr/>
          <p:nvPr/>
        </p:nvSpPr>
        <p:spPr>
          <a:xfrm>
            <a:off x="5235773" y="4889182"/>
            <a:ext cx="4158734" cy="2506266"/>
          </a:xfrm>
          <a:prstGeom prst="roundRect">
            <a:avLst>
              <a:gd fmla="val 1433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5475089" y="5128498"/>
            <a:ext cx="359271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Java Implementation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5475089" y="5624036"/>
            <a:ext cx="368010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This project implements the Simon Game in Java, taking advantage of its robust programming capabilities.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2"/>
          <p:cNvSpPr/>
          <p:nvPr/>
        </p:nvSpPr>
        <p:spPr>
          <a:xfrm>
            <a:off x="9633823" y="4889182"/>
            <a:ext cx="4158734" cy="2506266"/>
          </a:xfrm>
          <a:prstGeom prst="roundRect">
            <a:avLst>
              <a:gd fmla="val 1433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9873139" y="512849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User Interaction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9873139" y="5624036"/>
            <a:ext cx="368010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Players interact with the game through visual cues and input mechanisms, making it engaging and accessible.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88994" y="7734028"/>
            <a:ext cx="2141406" cy="49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775" y="1288256"/>
            <a:ext cx="4890730" cy="565296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6320314" y="655439"/>
            <a:ext cx="7476173" cy="1401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Key Features of the Simon Game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6320314" y="2682359"/>
            <a:ext cx="536019" cy="536019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6509028" y="2782133"/>
            <a:ext cx="158472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00"/>
              <a:buFont typeface="Unbounded"/>
              <a:buNone/>
            </a:pPr>
            <a:r>
              <a:rPr lang="en-US" sz="26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/>
          <p:nvPr/>
        </p:nvSpPr>
        <p:spPr>
          <a:xfrm>
            <a:off x="7094575" y="2682350"/>
            <a:ext cx="2961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Color Sequences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7094577" y="3175516"/>
            <a:ext cx="2844760" cy="1524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game presents a sequence of colors, which players must remember and repeat.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10177582" y="2682359"/>
            <a:ext cx="536019" cy="536019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10312837" y="2782133"/>
            <a:ext cx="265390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00"/>
              <a:buFont typeface="Unbounded"/>
              <a:buNone/>
            </a:pPr>
            <a:r>
              <a:rPr lang="en-US" sz="26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10951845" y="2682359"/>
            <a:ext cx="2844760" cy="700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Increasing Difficulty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0951845" y="3525798"/>
            <a:ext cx="2844760" cy="1524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game progressively increases the length of the color sequences, challenging players further.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6320314" y="5556528"/>
            <a:ext cx="536019" cy="536019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6453068" y="5656302"/>
            <a:ext cx="270391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00"/>
              <a:buFont typeface="Unbounded"/>
              <a:buNone/>
            </a:pPr>
            <a:r>
              <a:rPr lang="en-US" sz="26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7094577" y="5556528"/>
            <a:ext cx="2803208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User Input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7094577" y="6049685"/>
            <a:ext cx="2844760" cy="15244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Players input their sequence by clicking on the corresponding colored buttons.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10177582" y="5556528"/>
            <a:ext cx="536019" cy="536019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0310574" y="5656302"/>
            <a:ext cx="270034" cy="336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00"/>
              <a:buFont typeface="Unbounded"/>
              <a:buNone/>
            </a:pPr>
            <a:r>
              <a:rPr lang="en-US" sz="26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0951845" y="5556528"/>
            <a:ext cx="2803208" cy="3502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lang="en-US" sz="22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Score Tracking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0951845" y="6049685"/>
            <a:ext cx="2844760" cy="1143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game keeps track of the player's score, showcasing their progress and accuracy.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88994" y="7709613"/>
            <a:ext cx="2141406" cy="48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640556" y="942856"/>
            <a:ext cx="7862888" cy="10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Unbounded"/>
              <a:buNone/>
            </a:pPr>
            <a:r>
              <a:rPr lang="en-US" sz="335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Game Mechanics and Gameplay</a:t>
            </a:r>
            <a:endParaRPr sz="3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903684" y="2293977"/>
            <a:ext cx="22860" cy="4992767"/>
          </a:xfrm>
          <a:prstGeom prst="roundRect">
            <a:avLst>
              <a:gd fmla="val 120108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1098173" y="2694265"/>
            <a:ext cx="640556" cy="22860"/>
          </a:xfrm>
          <a:prstGeom prst="roundRect">
            <a:avLst>
              <a:gd fmla="val 120108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709196" y="2499836"/>
            <a:ext cx="411837" cy="411837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854214" y="2576513"/>
            <a:ext cx="121801" cy="258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lang="en-US" sz="20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1921788" y="2476976"/>
            <a:ext cx="2153364" cy="2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Unbounded"/>
              <a:buNone/>
            </a:pPr>
            <a:r>
              <a:rPr lang="en-US" sz="165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Start Game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1921788" y="2855952"/>
            <a:ext cx="6581656" cy="29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Cabin"/>
              <a:buNone/>
            </a:pPr>
            <a:r>
              <a:rPr lang="en-US" sz="140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game begins with a short sequence of colors, displayed visually to the player.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1098173" y="3915013"/>
            <a:ext cx="640556" cy="22860"/>
          </a:xfrm>
          <a:prstGeom prst="roundRect">
            <a:avLst>
              <a:gd fmla="val 120108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709196" y="3720584"/>
            <a:ext cx="411837" cy="411837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813137" y="3797260"/>
            <a:ext cx="203954" cy="258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lang="en-US" sz="20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1921788" y="3697724"/>
            <a:ext cx="2153364" cy="2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Unbounded"/>
              <a:buNone/>
            </a:pPr>
            <a:r>
              <a:rPr lang="en-US" sz="165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User Input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921788" y="4076700"/>
            <a:ext cx="6581656" cy="585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Cabin"/>
              <a:buNone/>
            </a:pPr>
            <a:r>
              <a:rPr lang="en-US" sz="140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Players must repeat the sequence by clicking the corresponding color buttons in the correct order.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1098173" y="5428536"/>
            <a:ext cx="640556" cy="22860"/>
          </a:xfrm>
          <a:prstGeom prst="roundRect">
            <a:avLst>
              <a:gd fmla="val 120108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709196" y="5234107"/>
            <a:ext cx="411837" cy="411837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811232" y="5310783"/>
            <a:ext cx="207764" cy="258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lang="en-US" sz="20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1921788" y="5211247"/>
            <a:ext cx="2254687" cy="2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Unbounded"/>
              <a:buNone/>
            </a:pPr>
            <a:r>
              <a:rPr lang="en-US" sz="165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Level Progression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921788" y="5590223"/>
            <a:ext cx="6581656" cy="29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Cabin"/>
              <a:buNone/>
            </a:pPr>
            <a:r>
              <a:rPr lang="en-US" sz="140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If successful, the game progresses to the next level with a longer sequence of colors.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1098173" y="6649283"/>
            <a:ext cx="640556" cy="22860"/>
          </a:xfrm>
          <a:prstGeom prst="roundRect">
            <a:avLst>
              <a:gd fmla="val 120108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709196" y="6454854"/>
            <a:ext cx="411837" cy="411837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811351" y="6531531"/>
            <a:ext cx="207526" cy="258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lang="en-US" sz="20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1921788" y="6431994"/>
            <a:ext cx="2153364" cy="2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Unbounded"/>
              <a:buNone/>
            </a:pPr>
            <a:r>
              <a:rPr lang="en-US" sz="165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Game Over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1921788" y="6810970"/>
            <a:ext cx="6581656" cy="29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00"/>
              <a:buFont typeface="Cabin"/>
              <a:buNone/>
            </a:pPr>
            <a:r>
              <a:rPr lang="en-US" sz="140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If the player makes a mistake, the game ends, and the final score is displayed.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206" l="10829" r="10957" t="8293"/>
          <a:stretch/>
        </p:blipFill>
        <p:spPr>
          <a:xfrm>
            <a:off x="9193471" y="2806608"/>
            <a:ext cx="5350509" cy="2939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/>
          <p:nvPr/>
        </p:nvSpPr>
        <p:spPr>
          <a:xfrm>
            <a:off x="837724" y="2485787"/>
            <a:ext cx="11097816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Technical Implementation Details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lang="en-US" sz="22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User Interface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user interface is built using Java's Swing library, providing a visually appealing and interactive experience.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lang="en-US" sz="22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Game Logic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core game logic, including color sequence generation and user input handling, is implemented in Java.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lang="en-US" sz="22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Data Structures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Arrays and lists are used to store and manipulate the color sequences, ensuring efficient processing.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8994" y="7714112"/>
            <a:ext cx="2141406" cy="51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0" name="Google Shape;1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57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3125" y="275749"/>
            <a:ext cx="4624030" cy="2205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772120" y="3683437"/>
            <a:ext cx="12913638" cy="648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Unbounded"/>
              <a:buNone/>
            </a:pPr>
            <a:r>
              <a:rPr lang="en-US" sz="405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User Interface and Design Considerations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3" name="Google Shape;14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120" y="4663202"/>
            <a:ext cx="551498" cy="55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/>
          <p:nvPr/>
        </p:nvSpPr>
        <p:spPr>
          <a:xfrm>
            <a:off x="772120" y="5435203"/>
            <a:ext cx="2595324" cy="324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lang="en-US" sz="20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Color Scheme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772120" y="5891927"/>
            <a:ext cx="3023354" cy="141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lang="en-US" sz="170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Vibrant and contrasting colors are used for the buttons, ensuring easy visibility and differentiation.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6" name="Google Shape;14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6349" y="4663202"/>
            <a:ext cx="551498" cy="55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/>
          <p:nvPr/>
        </p:nvSpPr>
        <p:spPr>
          <a:xfrm>
            <a:off x="4126349" y="5435203"/>
            <a:ext cx="2595324" cy="324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lang="en-US" sz="20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Visual Clarity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4126349" y="5891927"/>
            <a:ext cx="3023354" cy="141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lang="en-US" sz="170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user interface is designed with clear visual cues and minimal clutter, enhancing player focus and gameplay.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9" name="Google Shape;14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0578" y="4663202"/>
            <a:ext cx="551498" cy="55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/>
          <p:nvPr/>
        </p:nvSpPr>
        <p:spPr>
          <a:xfrm>
            <a:off x="7480578" y="5435203"/>
            <a:ext cx="2595324" cy="324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lang="en-US" sz="20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Audio Feedback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7480578" y="5891927"/>
            <a:ext cx="3023354" cy="141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lang="en-US" sz="170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Audio cues are incorporated to provide feedback on correct and incorrect inputs, making the game more engaging.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2" name="Google Shape;15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34807" y="4663202"/>
            <a:ext cx="551498" cy="55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/>
          <p:nvPr/>
        </p:nvSpPr>
        <p:spPr>
          <a:xfrm>
            <a:off x="10834807" y="5435203"/>
            <a:ext cx="2595324" cy="324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lang="en-US" sz="200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User-friendliness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10834807" y="5891927"/>
            <a:ext cx="3023473" cy="141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lang="en-US" sz="170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The interface is intuitive and easy to navigate, allowing players of all skill levels to enjoy the game.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87138" y="7649566"/>
            <a:ext cx="2141406" cy="58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2725" y="2471857"/>
            <a:ext cx="4928830" cy="32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Unbounded"/>
              <a:buNone/>
            </a:pPr>
            <a:r>
              <a:rPr lang="en-US" sz="41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Challenges and Lessons Learned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4" name="Google Shape;16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693" y="2261354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2230517" y="2484358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lang="en-US" sz="205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Input Handling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2230517" y="2946202"/>
            <a:ext cx="6132790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Ensuring accurate and responsive input handling was a key challenge, requiring careful event management.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7" name="Google Shape;16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693" y="4045863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/>
          <p:nvPr/>
        </p:nvSpPr>
        <p:spPr>
          <a:xfrm>
            <a:off x="2230517" y="4268867"/>
            <a:ext cx="2624257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lang="en-US" sz="205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Game Difficulty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2230517" y="4730710"/>
            <a:ext cx="6132790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Balancing the game's difficulty levels to create a challenging yet engaging experience was crucial.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0" name="Google Shape;17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693" y="5830372"/>
            <a:ext cx="1115258" cy="178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/>
          <p:nvPr/>
        </p:nvSpPr>
        <p:spPr>
          <a:xfrm>
            <a:off x="2230517" y="6053376"/>
            <a:ext cx="2928104" cy="328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50"/>
              <a:buFont typeface="Unbounded"/>
              <a:buNone/>
            </a:pPr>
            <a:r>
              <a:rPr lang="en-US" sz="2050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Code Optimization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2230517" y="6515219"/>
            <a:ext cx="6132790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lang="en-US" sz="17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Optimizing the code to ensure smooth gameplay and minimize lag was an important consideration.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979" y="299204"/>
            <a:ext cx="4292441" cy="763119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6324124" y="1389102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lang="en-US" sz="44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Conclusion and Future Enhancements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6324124" y="3156109"/>
            <a:ext cx="7468553" cy="3684270"/>
          </a:xfrm>
          <a:prstGeom prst="roundRect">
            <a:avLst>
              <a:gd fmla="val 975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6331744" y="3163729"/>
            <a:ext cx="7453312" cy="183451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6571059" y="3314938"/>
            <a:ext cx="324421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Conclusion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10301526" y="3314938"/>
            <a:ext cx="3244215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This Java-based Simon Game project provides a fun and engaging experience, testing memory and reaction time.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6331744" y="4998244"/>
            <a:ext cx="7453312" cy="183451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6571059" y="5149453"/>
            <a:ext cx="324421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Future Enhancements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10301526" y="5149453"/>
            <a:ext cx="3244215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lang="en-US" sz="1850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Adding new game modes, difficulty levels, and user customization options can further enhance the game.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75038" y="7665024"/>
            <a:ext cx="2141406" cy="53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